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3393F-F416-4817-AA28-89C25503EB14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88D24E-2C25-4EF1-A640-A11D9DF4FD6A}">
      <dgm:prSet phldrT="[Text]"/>
      <dgm:spPr/>
      <dgm:t>
        <a:bodyPr/>
        <a:lstStyle/>
        <a:p>
          <a:r>
            <a:rPr lang="en-US" dirty="0" smtClean="0"/>
            <a:t>Analysis</a:t>
          </a:r>
          <a:endParaRPr lang="en-US" dirty="0"/>
        </a:p>
      </dgm:t>
    </dgm:pt>
    <dgm:pt modelId="{3D15E260-8C7B-45F6-819B-BE596FBB0911}" type="parTrans" cxnId="{C5019280-BC7C-4FF5-A629-EC05B1CF802A}">
      <dgm:prSet/>
      <dgm:spPr/>
      <dgm:t>
        <a:bodyPr/>
        <a:lstStyle/>
        <a:p>
          <a:endParaRPr lang="en-US"/>
        </a:p>
      </dgm:t>
    </dgm:pt>
    <dgm:pt modelId="{6D15C998-89E9-4DF9-8373-9209B1D29C5E}" type="sibTrans" cxnId="{C5019280-BC7C-4FF5-A629-EC05B1CF802A}">
      <dgm:prSet/>
      <dgm:spPr/>
      <dgm:t>
        <a:bodyPr/>
        <a:lstStyle/>
        <a:p>
          <a:endParaRPr lang="en-US"/>
        </a:p>
      </dgm:t>
    </dgm:pt>
    <dgm:pt modelId="{53C9C89E-FE61-456F-A686-D1DFB5D7B353}">
      <dgm:prSet phldrT="[Text]"/>
      <dgm:spPr/>
      <dgm:t>
        <a:bodyPr/>
        <a:lstStyle/>
        <a:p>
          <a:r>
            <a:rPr lang="en-US" dirty="0" smtClean="0"/>
            <a:t>Design</a:t>
          </a:r>
          <a:endParaRPr lang="en-US" dirty="0"/>
        </a:p>
      </dgm:t>
    </dgm:pt>
    <dgm:pt modelId="{46EAB0A8-3F91-486F-BC5E-78EDC26825FC}" type="parTrans" cxnId="{9642E1AE-74E5-41A1-863C-2A94F411A72A}">
      <dgm:prSet/>
      <dgm:spPr/>
      <dgm:t>
        <a:bodyPr/>
        <a:lstStyle/>
        <a:p>
          <a:endParaRPr lang="en-US"/>
        </a:p>
      </dgm:t>
    </dgm:pt>
    <dgm:pt modelId="{01BB0EAA-A7A3-4AD9-9B32-931F064DF668}" type="sibTrans" cxnId="{9642E1AE-74E5-41A1-863C-2A94F411A72A}">
      <dgm:prSet/>
      <dgm:spPr/>
      <dgm:t>
        <a:bodyPr/>
        <a:lstStyle/>
        <a:p>
          <a:endParaRPr lang="en-US"/>
        </a:p>
      </dgm:t>
    </dgm:pt>
    <dgm:pt modelId="{5A55C5DC-5232-422B-86B4-4AED17CCFC07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9564CF30-A8F1-47F7-94B7-636987B5950D}" type="parTrans" cxnId="{E4D0CF4D-D356-4C7E-B62C-B89FFB7A1778}">
      <dgm:prSet/>
      <dgm:spPr/>
      <dgm:t>
        <a:bodyPr/>
        <a:lstStyle/>
        <a:p>
          <a:endParaRPr lang="en-US"/>
        </a:p>
      </dgm:t>
    </dgm:pt>
    <dgm:pt modelId="{E5FEDDB4-9118-4B12-8728-F26F9903E26A}" type="sibTrans" cxnId="{E4D0CF4D-D356-4C7E-B62C-B89FFB7A1778}">
      <dgm:prSet/>
      <dgm:spPr/>
      <dgm:t>
        <a:bodyPr/>
        <a:lstStyle/>
        <a:p>
          <a:endParaRPr lang="en-US"/>
        </a:p>
      </dgm:t>
    </dgm:pt>
    <dgm:pt modelId="{06E1C115-D2B4-448E-9953-E59176E13E6C}">
      <dgm:prSet phldrT="[Text]"/>
      <dgm:spPr/>
      <dgm:t>
        <a:bodyPr/>
        <a:lstStyle/>
        <a:p>
          <a:r>
            <a:rPr lang="en-US" dirty="0" smtClean="0"/>
            <a:t>Testing</a:t>
          </a:r>
          <a:endParaRPr lang="en-US" dirty="0"/>
        </a:p>
      </dgm:t>
    </dgm:pt>
    <dgm:pt modelId="{0DFD540F-1C40-4FC0-B39A-DE862CD93817}" type="parTrans" cxnId="{F2E34677-98EC-4845-BBEA-6206CE0272DF}">
      <dgm:prSet/>
      <dgm:spPr/>
      <dgm:t>
        <a:bodyPr/>
        <a:lstStyle/>
        <a:p>
          <a:endParaRPr lang="en-US"/>
        </a:p>
      </dgm:t>
    </dgm:pt>
    <dgm:pt modelId="{9FCDC819-D15B-4E8E-854D-6D6E5753E1ED}" type="sibTrans" cxnId="{F2E34677-98EC-4845-BBEA-6206CE0272DF}">
      <dgm:prSet/>
      <dgm:spPr/>
      <dgm:t>
        <a:bodyPr/>
        <a:lstStyle/>
        <a:p>
          <a:endParaRPr lang="en-US"/>
        </a:p>
      </dgm:t>
    </dgm:pt>
    <dgm:pt modelId="{518035DB-CDA9-4619-B6EB-04C44BDA7AB4}">
      <dgm:prSet phldrT="[Text]"/>
      <dgm:spPr/>
      <dgm:t>
        <a:bodyPr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952BE63A-CC07-4555-8D02-F989BFAF163C}" type="parTrans" cxnId="{893DBFAF-BCC0-45C0-B917-E4E9D83CFF50}">
      <dgm:prSet/>
      <dgm:spPr/>
      <dgm:t>
        <a:bodyPr/>
        <a:lstStyle/>
        <a:p>
          <a:endParaRPr lang="en-US"/>
        </a:p>
      </dgm:t>
    </dgm:pt>
    <dgm:pt modelId="{150FC1AF-9B10-406D-8FFE-7EA85FB346EC}" type="sibTrans" cxnId="{893DBFAF-BCC0-45C0-B917-E4E9D83CFF50}">
      <dgm:prSet/>
      <dgm:spPr/>
      <dgm:t>
        <a:bodyPr/>
        <a:lstStyle/>
        <a:p>
          <a:endParaRPr lang="en-US"/>
        </a:p>
      </dgm:t>
    </dgm:pt>
    <dgm:pt modelId="{C8242297-7072-4510-A415-FDE32CE4DDD6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2A2BEAA1-7B16-4083-96E9-E75F2F27CC91}" type="parTrans" cxnId="{6774DEDA-AFD7-4DE0-8BAD-462FDB7C3B3A}">
      <dgm:prSet/>
      <dgm:spPr/>
      <dgm:t>
        <a:bodyPr/>
        <a:lstStyle/>
        <a:p>
          <a:endParaRPr lang="en-US"/>
        </a:p>
      </dgm:t>
    </dgm:pt>
    <dgm:pt modelId="{83AAE859-523E-4ACA-A4D5-E16C312EE365}" type="sibTrans" cxnId="{6774DEDA-AFD7-4DE0-8BAD-462FDB7C3B3A}">
      <dgm:prSet/>
      <dgm:spPr/>
      <dgm:t>
        <a:bodyPr/>
        <a:lstStyle/>
        <a:p>
          <a:endParaRPr lang="en-US"/>
        </a:p>
      </dgm:t>
    </dgm:pt>
    <dgm:pt modelId="{D1F298ED-4B71-4A75-A9CD-F07304AA8E1F}" type="pres">
      <dgm:prSet presAssocID="{AAE3393F-F416-4817-AA28-89C25503EB14}" presName="Name0" presStyleCnt="0">
        <dgm:presLayoutVars>
          <dgm:dir/>
          <dgm:resizeHandles val="exact"/>
        </dgm:presLayoutVars>
      </dgm:prSet>
      <dgm:spPr/>
    </dgm:pt>
    <dgm:pt modelId="{9D0A7A90-2ADD-49D7-A7F2-D8E0D13727E2}" type="pres">
      <dgm:prSet presAssocID="{AAE3393F-F416-4817-AA28-89C25503EB14}" presName="cycle" presStyleCnt="0"/>
      <dgm:spPr/>
    </dgm:pt>
    <dgm:pt modelId="{B263F7D0-F25E-4028-A1B1-1E70A2E4F7BD}" type="pres">
      <dgm:prSet presAssocID="{DD88D24E-2C25-4EF1-A640-A11D9DF4FD6A}" presName="nodeFirstNode" presStyleLbl="node1" presStyleIdx="0" presStyleCnt="6" custScaleY="53982">
        <dgm:presLayoutVars>
          <dgm:bulletEnabled val="1"/>
        </dgm:presLayoutVars>
      </dgm:prSet>
      <dgm:spPr/>
    </dgm:pt>
    <dgm:pt modelId="{2644B002-DDFA-4223-BDC1-492C5F484686}" type="pres">
      <dgm:prSet presAssocID="{6D15C998-89E9-4DF9-8373-9209B1D29C5E}" presName="sibTransFirstNode" presStyleLbl="bgShp" presStyleIdx="0" presStyleCnt="1"/>
      <dgm:spPr/>
    </dgm:pt>
    <dgm:pt modelId="{34241A33-E723-46C8-9DB0-3D9C795B5442}" type="pres">
      <dgm:prSet presAssocID="{53C9C89E-FE61-456F-A686-D1DFB5D7B353}" presName="nodeFollowingNodes" presStyleLbl="node1" presStyleIdx="1" presStyleCnt="6" custScaleY="46495">
        <dgm:presLayoutVars>
          <dgm:bulletEnabled val="1"/>
        </dgm:presLayoutVars>
      </dgm:prSet>
      <dgm:spPr/>
    </dgm:pt>
    <dgm:pt modelId="{8A36A88F-01BF-448D-81E5-AFBA1C2B1359}" type="pres">
      <dgm:prSet presAssocID="{5A55C5DC-5232-422B-86B4-4AED17CCFC07}" presName="nodeFollowingNodes" presStyleLbl="node1" presStyleIdx="2" presStyleCnt="6" custScaleY="39191">
        <dgm:presLayoutVars>
          <dgm:bulletEnabled val="1"/>
        </dgm:presLayoutVars>
      </dgm:prSet>
      <dgm:spPr/>
    </dgm:pt>
    <dgm:pt modelId="{76336301-5E70-4ED2-A1D8-6BCB086538A3}" type="pres">
      <dgm:prSet presAssocID="{06E1C115-D2B4-448E-9953-E59176E13E6C}" presName="nodeFollowingNodes" presStyleLbl="node1" presStyleIdx="3" presStyleCnt="6" custScaleY="39130">
        <dgm:presLayoutVars>
          <dgm:bulletEnabled val="1"/>
        </dgm:presLayoutVars>
      </dgm:prSet>
      <dgm:spPr/>
    </dgm:pt>
    <dgm:pt modelId="{7BEBFB2B-C429-44FE-A9BF-4C2C9BAFF06E}" type="pres">
      <dgm:prSet presAssocID="{518035DB-CDA9-4619-B6EB-04C44BDA7AB4}" presName="nodeFollowingNodes" presStyleLbl="node1" presStyleIdx="4" presStyleCnt="6" custScaleY="39191">
        <dgm:presLayoutVars>
          <dgm:bulletEnabled val="1"/>
        </dgm:presLayoutVars>
      </dgm:prSet>
      <dgm:spPr/>
    </dgm:pt>
    <dgm:pt modelId="{3C940036-83C0-4EBF-B476-5708BE1A1D2D}" type="pres">
      <dgm:prSet presAssocID="{C8242297-7072-4510-A415-FDE32CE4DDD6}" presName="nodeFollowingNodes" presStyleLbl="node1" presStyleIdx="5" presStyleCnt="6" custScaleY="44101">
        <dgm:presLayoutVars>
          <dgm:bulletEnabled val="1"/>
        </dgm:presLayoutVars>
      </dgm:prSet>
      <dgm:spPr/>
    </dgm:pt>
  </dgm:ptLst>
  <dgm:cxnLst>
    <dgm:cxn modelId="{9642E1AE-74E5-41A1-863C-2A94F411A72A}" srcId="{AAE3393F-F416-4817-AA28-89C25503EB14}" destId="{53C9C89E-FE61-456F-A686-D1DFB5D7B353}" srcOrd="1" destOrd="0" parTransId="{46EAB0A8-3F91-486F-BC5E-78EDC26825FC}" sibTransId="{01BB0EAA-A7A3-4AD9-9B32-931F064DF668}"/>
    <dgm:cxn modelId="{2F9C4FFD-1702-4E54-BE2E-28EE26EC2C61}" type="presOf" srcId="{5A55C5DC-5232-422B-86B4-4AED17CCFC07}" destId="{8A36A88F-01BF-448D-81E5-AFBA1C2B1359}" srcOrd="0" destOrd="0" presId="urn:microsoft.com/office/officeart/2005/8/layout/cycle3"/>
    <dgm:cxn modelId="{893DBFAF-BCC0-45C0-B917-E4E9D83CFF50}" srcId="{AAE3393F-F416-4817-AA28-89C25503EB14}" destId="{518035DB-CDA9-4619-B6EB-04C44BDA7AB4}" srcOrd="4" destOrd="0" parTransId="{952BE63A-CC07-4555-8D02-F989BFAF163C}" sibTransId="{150FC1AF-9B10-406D-8FFE-7EA85FB346EC}"/>
    <dgm:cxn modelId="{C5019280-BC7C-4FF5-A629-EC05B1CF802A}" srcId="{AAE3393F-F416-4817-AA28-89C25503EB14}" destId="{DD88D24E-2C25-4EF1-A640-A11D9DF4FD6A}" srcOrd="0" destOrd="0" parTransId="{3D15E260-8C7B-45F6-819B-BE596FBB0911}" sibTransId="{6D15C998-89E9-4DF9-8373-9209B1D29C5E}"/>
    <dgm:cxn modelId="{F2E34677-98EC-4845-BBEA-6206CE0272DF}" srcId="{AAE3393F-F416-4817-AA28-89C25503EB14}" destId="{06E1C115-D2B4-448E-9953-E59176E13E6C}" srcOrd="3" destOrd="0" parTransId="{0DFD540F-1C40-4FC0-B39A-DE862CD93817}" sibTransId="{9FCDC819-D15B-4E8E-854D-6D6E5753E1ED}"/>
    <dgm:cxn modelId="{3A8C7F8D-B984-4F99-BF64-40F0187477CA}" type="presOf" srcId="{6D15C998-89E9-4DF9-8373-9209B1D29C5E}" destId="{2644B002-DDFA-4223-BDC1-492C5F484686}" srcOrd="0" destOrd="0" presId="urn:microsoft.com/office/officeart/2005/8/layout/cycle3"/>
    <dgm:cxn modelId="{9E8897B3-56C1-46FB-94FD-54FA69F3B2B8}" type="presOf" srcId="{AAE3393F-F416-4817-AA28-89C25503EB14}" destId="{D1F298ED-4B71-4A75-A9CD-F07304AA8E1F}" srcOrd="0" destOrd="0" presId="urn:microsoft.com/office/officeart/2005/8/layout/cycle3"/>
    <dgm:cxn modelId="{DBC74511-6588-4CC7-9FE8-E66AA3DFA7E2}" type="presOf" srcId="{C8242297-7072-4510-A415-FDE32CE4DDD6}" destId="{3C940036-83C0-4EBF-B476-5708BE1A1D2D}" srcOrd="0" destOrd="0" presId="urn:microsoft.com/office/officeart/2005/8/layout/cycle3"/>
    <dgm:cxn modelId="{943E5BB1-2C93-4B80-BB25-E567CBBF0A59}" type="presOf" srcId="{06E1C115-D2B4-448E-9953-E59176E13E6C}" destId="{76336301-5E70-4ED2-A1D8-6BCB086538A3}" srcOrd="0" destOrd="0" presId="urn:microsoft.com/office/officeart/2005/8/layout/cycle3"/>
    <dgm:cxn modelId="{E4D0CF4D-D356-4C7E-B62C-B89FFB7A1778}" srcId="{AAE3393F-F416-4817-AA28-89C25503EB14}" destId="{5A55C5DC-5232-422B-86B4-4AED17CCFC07}" srcOrd="2" destOrd="0" parTransId="{9564CF30-A8F1-47F7-94B7-636987B5950D}" sibTransId="{E5FEDDB4-9118-4B12-8728-F26F9903E26A}"/>
    <dgm:cxn modelId="{5A2BBA24-515B-4ACB-BEB8-A9D8CC087C86}" type="presOf" srcId="{53C9C89E-FE61-456F-A686-D1DFB5D7B353}" destId="{34241A33-E723-46C8-9DB0-3D9C795B5442}" srcOrd="0" destOrd="0" presId="urn:microsoft.com/office/officeart/2005/8/layout/cycle3"/>
    <dgm:cxn modelId="{92DC2873-03BB-4E5F-A49F-BC641BDBB7CD}" type="presOf" srcId="{DD88D24E-2C25-4EF1-A640-A11D9DF4FD6A}" destId="{B263F7D0-F25E-4028-A1B1-1E70A2E4F7BD}" srcOrd="0" destOrd="0" presId="urn:microsoft.com/office/officeart/2005/8/layout/cycle3"/>
    <dgm:cxn modelId="{6774DEDA-AFD7-4DE0-8BAD-462FDB7C3B3A}" srcId="{AAE3393F-F416-4817-AA28-89C25503EB14}" destId="{C8242297-7072-4510-A415-FDE32CE4DDD6}" srcOrd="5" destOrd="0" parTransId="{2A2BEAA1-7B16-4083-96E9-E75F2F27CC91}" sibTransId="{83AAE859-523E-4ACA-A4D5-E16C312EE365}"/>
    <dgm:cxn modelId="{FCE8B3B7-1E57-45D4-9DD4-AEB6D570BC87}" type="presOf" srcId="{518035DB-CDA9-4619-B6EB-04C44BDA7AB4}" destId="{7BEBFB2B-C429-44FE-A9BF-4C2C9BAFF06E}" srcOrd="0" destOrd="0" presId="urn:microsoft.com/office/officeart/2005/8/layout/cycle3"/>
    <dgm:cxn modelId="{3498D855-EE19-4C24-805E-40FC40B4C76B}" type="presParOf" srcId="{D1F298ED-4B71-4A75-A9CD-F07304AA8E1F}" destId="{9D0A7A90-2ADD-49D7-A7F2-D8E0D13727E2}" srcOrd="0" destOrd="0" presId="urn:microsoft.com/office/officeart/2005/8/layout/cycle3"/>
    <dgm:cxn modelId="{982D27BC-F69C-49A4-80A7-B4596AECBF68}" type="presParOf" srcId="{9D0A7A90-2ADD-49D7-A7F2-D8E0D13727E2}" destId="{B263F7D0-F25E-4028-A1B1-1E70A2E4F7BD}" srcOrd="0" destOrd="0" presId="urn:microsoft.com/office/officeart/2005/8/layout/cycle3"/>
    <dgm:cxn modelId="{3AA6366F-F193-4407-B9F0-67195DC87DE0}" type="presParOf" srcId="{9D0A7A90-2ADD-49D7-A7F2-D8E0D13727E2}" destId="{2644B002-DDFA-4223-BDC1-492C5F484686}" srcOrd="1" destOrd="0" presId="urn:microsoft.com/office/officeart/2005/8/layout/cycle3"/>
    <dgm:cxn modelId="{0E0E23DD-132E-439E-AE5F-79D932F40CC0}" type="presParOf" srcId="{9D0A7A90-2ADD-49D7-A7F2-D8E0D13727E2}" destId="{34241A33-E723-46C8-9DB0-3D9C795B5442}" srcOrd="2" destOrd="0" presId="urn:microsoft.com/office/officeart/2005/8/layout/cycle3"/>
    <dgm:cxn modelId="{63162F69-81E7-4219-A2F5-7DFF97363BC3}" type="presParOf" srcId="{9D0A7A90-2ADD-49D7-A7F2-D8E0D13727E2}" destId="{8A36A88F-01BF-448D-81E5-AFBA1C2B1359}" srcOrd="3" destOrd="0" presId="urn:microsoft.com/office/officeart/2005/8/layout/cycle3"/>
    <dgm:cxn modelId="{158C94CD-7C91-49FB-BA1C-7C10A4EF000A}" type="presParOf" srcId="{9D0A7A90-2ADD-49D7-A7F2-D8E0D13727E2}" destId="{76336301-5E70-4ED2-A1D8-6BCB086538A3}" srcOrd="4" destOrd="0" presId="urn:microsoft.com/office/officeart/2005/8/layout/cycle3"/>
    <dgm:cxn modelId="{9642A387-9B54-4BB4-B476-BF1327C61D44}" type="presParOf" srcId="{9D0A7A90-2ADD-49D7-A7F2-D8E0D13727E2}" destId="{7BEBFB2B-C429-44FE-A9BF-4C2C9BAFF06E}" srcOrd="5" destOrd="0" presId="urn:microsoft.com/office/officeart/2005/8/layout/cycle3"/>
    <dgm:cxn modelId="{71D3B59C-D3A4-4E32-9298-D36D4DD2CD76}" type="presParOf" srcId="{9D0A7A90-2ADD-49D7-A7F2-D8E0D13727E2}" destId="{3C940036-83C0-4EBF-B476-5708BE1A1D2D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652B0C-A851-4360-8BAB-7332C79B38B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E42597-2670-4C36-87E8-13F65251BBDD}">
      <dgm:prSet phldrT="[Text]"/>
      <dgm:spPr/>
      <dgm:t>
        <a:bodyPr/>
        <a:lstStyle/>
        <a:p>
          <a:r>
            <a:rPr lang="en-US" dirty="0" smtClean="0"/>
            <a:t>Design</a:t>
          </a:r>
          <a:endParaRPr lang="en-US" dirty="0"/>
        </a:p>
      </dgm:t>
    </dgm:pt>
    <dgm:pt modelId="{0E2F4B99-3316-40EB-B7BF-3C5D9F439876}" type="parTrans" cxnId="{B25B165D-BC42-48CC-99BF-FDE7A3FC081C}">
      <dgm:prSet/>
      <dgm:spPr/>
      <dgm:t>
        <a:bodyPr/>
        <a:lstStyle/>
        <a:p>
          <a:endParaRPr lang="en-US"/>
        </a:p>
      </dgm:t>
    </dgm:pt>
    <dgm:pt modelId="{6AB519E8-C635-45D3-B002-9E0C5D6E784D}" type="sibTrans" cxnId="{B25B165D-BC42-48CC-99BF-FDE7A3FC081C}">
      <dgm:prSet/>
      <dgm:spPr/>
      <dgm:t>
        <a:bodyPr/>
        <a:lstStyle/>
        <a:p>
          <a:endParaRPr lang="en-US"/>
        </a:p>
      </dgm:t>
    </dgm:pt>
    <dgm:pt modelId="{651F71F5-C934-4CAE-96C2-B0A2903370CC}">
      <dgm:prSet phldrT="[Text]"/>
      <dgm:spPr/>
      <dgm:t>
        <a:bodyPr/>
        <a:lstStyle/>
        <a:p>
          <a:r>
            <a:rPr lang="en-US" dirty="0" smtClean="0"/>
            <a:t>Create a specification and rough designs</a:t>
          </a:r>
          <a:endParaRPr lang="en-US" dirty="0"/>
        </a:p>
      </dgm:t>
    </dgm:pt>
    <dgm:pt modelId="{7CB421AD-C59A-4976-96DC-D0B94FE4EFAD}" type="parTrans" cxnId="{2FCEF8C5-7C49-4009-8FEC-D4CF7E28AC2D}">
      <dgm:prSet/>
      <dgm:spPr/>
      <dgm:t>
        <a:bodyPr/>
        <a:lstStyle/>
        <a:p>
          <a:endParaRPr lang="en-US"/>
        </a:p>
      </dgm:t>
    </dgm:pt>
    <dgm:pt modelId="{B82A4EE9-F8E8-4B0E-81CC-2BE32A48D2F2}" type="sibTrans" cxnId="{2FCEF8C5-7C49-4009-8FEC-D4CF7E28AC2D}">
      <dgm:prSet/>
      <dgm:spPr/>
      <dgm:t>
        <a:bodyPr/>
        <a:lstStyle/>
        <a:p>
          <a:endParaRPr lang="en-US"/>
        </a:p>
      </dgm:t>
    </dgm:pt>
    <dgm:pt modelId="{211E1C7C-708F-407C-B00F-C7F66B3FEFDB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DA542B28-B346-4F61-B733-C708B4C15D06}" type="parTrans" cxnId="{FD58E561-D490-422A-980E-5C07EB8DCCA6}">
      <dgm:prSet/>
      <dgm:spPr/>
      <dgm:t>
        <a:bodyPr/>
        <a:lstStyle/>
        <a:p>
          <a:endParaRPr lang="en-US"/>
        </a:p>
      </dgm:t>
    </dgm:pt>
    <dgm:pt modelId="{1F20A478-7BB3-4AF1-B5CF-E89EE3A124AD}" type="sibTrans" cxnId="{FD58E561-D490-422A-980E-5C07EB8DCCA6}">
      <dgm:prSet/>
      <dgm:spPr/>
      <dgm:t>
        <a:bodyPr/>
        <a:lstStyle/>
        <a:p>
          <a:endParaRPr lang="en-US"/>
        </a:p>
      </dgm:t>
    </dgm:pt>
    <dgm:pt modelId="{6D35B2E7-B647-4F1D-B189-63BF5C540858}">
      <dgm:prSet phldrT="[Text]"/>
      <dgm:spPr/>
      <dgm:t>
        <a:bodyPr/>
        <a:lstStyle/>
        <a:p>
          <a:r>
            <a:rPr lang="en-US" dirty="0" smtClean="0"/>
            <a:t>Create the new computer system</a:t>
          </a:r>
          <a:endParaRPr lang="en-US" dirty="0"/>
        </a:p>
      </dgm:t>
    </dgm:pt>
    <dgm:pt modelId="{1EC66AE9-C134-480C-A9A3-1509B61952A0}" type="parTrans" cxnId="{FEAA4BF0-4901-4AD9-92E1-5E5A14632F60}">
      <dgm:prSet/>
      <dgm:spPr/>
      <dgm:t>
        <a:bodyPr/>
        <a:lstStyle/>
        <a:p>
          <a:endParaRPr lang="en-US"/>
        </a:p>
      </dgm:t>
    </dgm:pt>
    <dgm:pt modelId="{6545087B-1BD8-469D-B20D-4EED94CABE9B}" type="sibTrans" cxnId="{FEAA4BF0-4901-4AD9-92E1-5E5A14632F60}">
      <dgm:prSet/>
      <dgm:spPr/>
      <dgm:t>
        <a:bodyPr/>
        <a:lstStyle/>
        <a:p>
          <a:endParaRPr lang="en-US"/>
        </a:p>
      </dgm:t>
    </dgm:pt>
    <dgm:pt modelId="{3156DFBE-CC7F-4500-AA35-75DB4B6CC088}">
      <dgm:prSet phldrT="[Text]"/>
      <dgm:spPr/>
      <dgm:t>
        <a:bodyPr/>
        <a:lstStyle/>
        <a:p>
          <a:r>
            <a:rPr lang="en-US" dirty="0" smtClean="0"/>
            <a:t>Testing</a:t>
          </a:r>
          <a:endParaRPr lang="en-US" dirty="0"/>
        </a:p>
      </dgm:t>
    </dgm:pt>
    <dgm:pt modelId="{53DA2DFE-5644-42B8-A822-BE827CB84270}" type="parTrans" cxnId="{97FFCC3E-1024-4C09-9668-5DB553E5F08F}">
      <dgm:prSet/>
      <dgm:spPr/>
      <dgm:t>
        <a:bodyPr/>
        <a:lstStyle/>
        <a:p>
          <a:endParaRPr lang="en-US"/>
        </a:p>
      </dgm:t>
    </dgm:pt>
    <dgm:pt modelId="{F9F278DE-94B7-44A8-B0E6-F1C7EC3DAFDB}" type="sibTrans" cxnId="{97FFCC3E-1024-4C09-9668-5DB553E5F08F}">
      <dgm:prSet/>
      <dgm:spPr/>
      <dgm:t>
        <a:bodyPr/>
        <a:lstStyle/>
        <a:p>
          <a:endParaRPr lang="en-US"/>
        </a:p>
      </dgm:t>
    </dgm:pt>
    <dgm:pt modelId="{4C58B101-23B9-4C81-A1C8-84C6A0801ED0}">
      <dgm:prSet phldrT="[Text]"/>
      <dgm:spPr/>
      <dgm:t>
        <a:bodyPr/>
        <a:lstStyle/>
        <a:p>
          <a:r>
            <a:rPr lang="en-US" dirty="0" smtClean="0"/>
            <a:t>Make sure it works properly</a:t>
          </a:r>
          <a:endParaRPr lang="en-US" dirty="0"/>
        </a:p>
      </dgm:t>
    </dgm:pt>
    <dgm:pt modelId="{3ACB57C8-E7BF-4AE8-B519-9FAA982D578D}" type="parTrans" cxnId="{C23C713E-3AC1-4D39-A8B9-5EC003851006}">
      <dgm:prSet/>
      <dgm:spPr/>
      <dgm:t>
        <a:bodyPr/>
        <a:lstStyle/>
        <a:p>
          <a:endParaRPr lang="en-US"/>
        </a:p>
      </dgm:t>
    </dgm:pt>
    <dgm:pt modelId="{B0D6E187-CB7E-432B-AA29-E170EE2A9F73}" type="sibTrans" cxnId="{C23C713E-3AC1-4D39-A8B9-5EC003851006}">
      <dgm:prSet/>
      <dgm:spPr/>
      <dgm:t>
        <a:bodyPr/>
        <a:lstStyle/>
        <a:p>
          <a:endParaRPr lang="en-US"/>
        </a:p>
      </dgm:t>
    </dgm:pt>
    <dgm:pt modelId="{BD2993E4-2201-4C6D-A03B-BDDDBD7EDF94}">
      <dgm:prSet phldrT="[Text]"/>
      <dgm:spPr/>
      <dgm:t>
        <a:bodyPr/>
        <a:lstStyle/>
        <a:p>
          <a:r>
            <a:rPr lang="en-US" dirty="0" smtClean="0"/>
            <a:t>Write a user-guide</a:t>
          </a:r>
          <a:endParaRPr lang="en-US" dirty="0"/>
        </a:p>
      </dgm:t>
    </dgm:pt>
    <dgm:pt modelId="{A4BBBF58-B917-4CA2-A753-607C1B653131}" type="parTrans" cxnId="{41ADF1EB-73A8-4942-816D-5A0A6AF409A4}">
      <dgm:prSet/>
      <dgm:spPr/>
      <dgm:t>
        <a:bodyPr/>
        <a:lstStyle/>
        <a:p>
          <a:endParaRPr lang="en-US"/>
        </a:p>
      </dgm:t>
    </dgm:pt>
    <dgm:pt modelId="{56855272-27A1-4920-A93C-6036B5BBDAC8}" type="sibTrans" cxnId="{41ADF1EB-73A8-4942-816D-5A0A6AF409A4}">
      <dgm:prSet/>
      <dgm:spPr/>
      <dgm:t>
        <a:bodyPr/>
        <a:lstStyle/>
        <a:p>
          <a:endParaRPr lang="en-US"/>
        </a:p>
      </dgm:t>
    </dgm:pt>
    <dgm:pt modelId="{E0E6BA1A-4B62-46BF-A0EA-7554139C3F7D}">
      <dgm:prSet phldrT="[Text]"/>
      <dgm:spPr/>
      <dgm:t>
        <a:bodyPr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2C4BF312-1341-4B1F-9D65-705EC811A230}" type="parTrans" cxnId="{521B6EDB-5381-4F28-AC93-CA56683AF282}">
      <dgm:prSet/>
      <dgm:spPr/>
      <dgm:t>
        <a:bodyPr/>
        <a:lstStyle/>
        <a:p>
          <a:endParaRPr lang="en-US"/>
        </a:p>
      </dgm:t>
    </dgm:pt>
    <dgm:pt modelId="{5CE7B2CF-ACAA-4E06-9B7A-119035754B34}" type="sibTrans" cxnId="{521B6EDB-5381-4F28-AC93-CA56683AF282}">
      <dgm:prSet/>
      <dgm:spPr/>
      <dgm:t>
        <a:bodyPr/>
        <a:lstStyle/>
        <a:p>
          <a:endParaRPr lang="en-US"/>
        </a:p>
      </dgm:t>
    </dgm:pt>
    <dgm:pt modelId="{38D8D96A-711C-44BB-8FDA-D70E29C6B8DB}" type="pres">
      <dgm:prSet presAssocID="{BB652B0C-A851-4360-8BAB-7332C79B38BC}" presName="Name0" presStyleCnt="0">
        <dgm:presLayoutVars>
          <dgm:dir/>
          <dgm:animLvl val="lvl"/>
          <dgm:resizeHandles val="exact"/>
        </dgm:presLayoutVars>
      </dgm:prSet>
      <dgm:spPr/>
    </dgm:pt>
    <dgm:pt modelId="{D4CC9F38-F6CA-44C2-8CD8-6227780C1755}" type="pres">
      <dgm:prSet presAssocID="{E0E6BA1A-4B62-46BF-A0EA-7554139C3F7D}" presName="boxAndChildren" presStyleCnt="0"/>
      <dgm:spPr/>
    </dgm:pt>
    <dgm:pt modelId="{F415896C-B973-4E10-8710-7163B62A8A97}" type="pres">
      <dgm:prSet presAssocID="{E0E6BA1A-4B62-46BF-A0EA-7554139C3F7D}" presName="parentTextBox" presStyleLbl="node1" presStyleIdx="0" presStyleCnt="4"/>
      <dgm:spPr/>
    </dgm:pt>
    <dgm:pt modelId="{51D01F61-EBC9-41EE-B255-89DB1BC289F7}" type="pres">
      <dgm:prSet presAssocID="{E0E6BA1A-4B62-46BF-A0EA-7554139C3F7D}" presName="entireBox" presStyleLbl="node1" presStyleIdx="0" presStyleCnt="4"/>
      <dgm:spPr/>
    </dgm:pt>
    <dgm:pt modelId="{90BAC3E3-4047-4D58-8854-0A6170660DB3}" type="pres">
      <dgm:prSet presAssocID="{E0E6BA1A-4B62-46BF-A0EA-7554139C3F7D}" presName="descendantBox" presStyleCnt="0"/>
      <dgm:spPr/>
    </dgm:pt>
    <dgm:pt modelId="{445B1AB6-70BB-43D7-BC9F-4C07F2EFB67E}" type="pres">
      <dgm:prSet presAssocID="{BD2993E4-2201-4C6D-A03B-BDDDBD7EDF9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A026F-E8DD-433F-A370-062D37535CDC}" type="pres">
      <dgm:prSet presAssocID="{F9F278DE-94B7-44A8-B0E6-F1C7EC3DAFDB}" presName="sp" presStyleCnt="0"/>
      <dgm:spPr/>
    </dgm:pt>
    <dgm:pt modelId="{5E7333E9-7F1F-4C61-89F4-F796E80025D5}" type="pres">
      <dgm:prSet presAssocID="{3156DFBE-CC7F-4500-AA35-75DB4B6CC088}" presName="arrowAndChildren" presStyleCnt="0"/>
      <dgm:spPr/>
    </dgm:pt>
    <dgm:pt modelId="{7E7486A8-12C7-4FCE-9EC2-EC14F6F14872}" type="pres">
      <dgm:prSet presAssocID="{3156DFBE-CC7F-4500-AA35-75DB4B6CC088}" presName="parentTextArrow" presStyleLbl="node1" presStyleIdx="0" presStyleCnt="4"/>
      <dgm:spPr/>
    </dgm:pt>
    <dgm:pt modelId="{632639D6-29EF-47E0-A5E0-A2CE93F5B382}" type="pres">
      <dgm:prSet presAssocID="{3156DFBE-CC7F-4500-AA35-75DB4B6CC088}" presName="arrow" presStyleLbl="node1" presStyleIdx="1" presStyleCnt="4"/>
      <dgm:spPr/>
    </dgm:pt>
    <dgm:pt modelId="{E6637207-53C0-4EEC-9321-1A9D2E52C888}" type="pres">
      <dgm:prSet presAssocID="{3156DFBE-CC7F-4500-AA35-75DB4B6CC088}" presName="descendantArrow" presStyleCnt="0"/>
      <dgm:spPr/>
    </dgm:pt>
    <dgm:pt modelId="{7C4EA276-03C3-4F43-9853-D2ACDC42DDE1}" type="pres">
      <dgm:prSet presAssocID="{4C58B101-23B9-4C81-A1C8-84C6A0801ED0}" presName="childTextArrow" presStyleLbl="fgAccFollowNode1" presStyleIdx="1" presStyleCnt="4">
        <dgm:presLayoutVars>
          <dgm:bulletEnabled val="1"/>
        </dgm:presLayoutVars>
      </dgm:prSet>
      <dgm:spPr/>
    </dgm:pt>
    <dgm:pt modelId="{98F18BEA-F323-4652-B155-45F28DC7D489}" type="pres">
      <dgm:prSet presAssocID="{1F20A478-7BB3-4AF1-B5CF-E89EE3A124AD}" presName="sp" presStyleCnt="0"/>
      <dgm:spPr/>
    </dgm:pt>
    <dgm:pt modelId="{DE7CCD0E-0DD4-4871-A3AD-C96B5C3F7565}" type="pres">
      <dgm:prSet presAssocID="{211E1C7C-708F-407C-B00F-C7F66B3FEFDB}" presName="arrowAndChildren" presStyleCnt="0"/>
      <dgm:spPr/>
    </dgm:pt>
    <dgm:pt modelId="{83A32E49-B277-45E2-8923-2EA0CC861D73}" type="pres">
      <dgm:prSet presAssocID="{211E1C7C-708F-407C-B00F-C7F66B3FEFDB}" presName="parentTextArrow" presStyleLbl="node1" presStyleIdx="1" presStyleCnt="4"/>
      <dgm:spPr/>
    </dgm:pt>
    <dgm:pt modelId="{F743FD7F-B77E-4AFB-A147-A5051F4D5336}" type="pres">
      <dgm:prSet presAssocID="{211E1C7C-708F-407C-B00F-C7F66B3FEFDB}" presName="arrow" presStyleLbl="node1" presStyleIdx="2" presStyleCnt="4"/>
      <dgm:spPr/>
    </dgm:pt>
    <dgm:pt modelId="{19225FBF-F612-4C40-AA36-05C2FA1CC7B8}" type="pres">
      <dgm:prSet presAssocID="{211E1C7C-708F-407C-B00F-C7F66B3FEFDB}" presName="descendantArrow" presStyleCnt="0"/>
      <dgm:spPr/>
    </dgm:pt>
    <dgm:pt modelId="{A3703B92-6318-4F83-8756-B35AFDFD781D}" type="pres">
      <dgm:prSet presAssocID="{6D35B2E7-B647-4F1D-B189-63BF5C540858}" presName="childTextArrow" presStyleLbl="fgAccFollowNode1" presStyleIdx="2" presStyleCnt="4">
        <dgm:presLayoutVars>
          <dgm:bulletEnabled val="1"/>
        </dgm:presLayoutVars>
      </dgm:prSet>
      <dgm:spPr/>
    </dgm:pt>
    <dgm:pt modelId="{47D57B5E-562A-4C19-8848-76E5D65AA1E0}" type="pres">
      <dgm:prSet presAssocID="{6AB519E8-C635-45D3-B002-9E0C5D6E784D}" presName="sp" presStyleCnt="0"/>
      <dgm:spPr/>
    </dgm:pt>
    <dgm:pt modelId="{E99B2D62-A827-498E-8970-8A0BADDED31A}" type="pres">
      <dgm:prSet presAssocID="{55E42597-2670-4C36-87E8-13F65251BBDD}" presName="arrowAndChildren" presStyleCnt="0"/>
      <dgm:spPr/>
    </dgm:pt>
    <dgm:pt modelId="{517FBBC3-3392-46DE-B6B7-8833CFFD88EE}" type="pres">
      <dgm:prSet presAssocID="{55E42597-2670-4C36-87E8-13F65251BBDD}" presName="parentTextArrow" presStyleLbl="node1" presStyleIdx="2" presStyleCnt="4"/>
      <dgm:spPr/>
    </dgm:pt>
    <dgm:pt modelId="{70BE59B0-B739-4FBC-875D-1232AF17897F}" type="pres">
      <dgm:prSet presAssocID="{55E42597-2670-4C36-87E8-13F65251BBDD}" presName="arrow" presStyleLbl="node1" presStyleIdx="3" presStyleCnt="4"/>
      <dgm:spPr/>
    </dgm:pt>
    <dgm:pt modelId="{21625C9E-7108-43FF-9DFF-E99A2B9CB520}" type="pres">
      <dgm:prSet presAssocID="{55E42597-2670-4C36-87E8-13F65251BBDD}" presName="descendantArrow" presStyleCnt="0"/>
      <dgm:spPr/>
    </dgm:pt>
    <dgm:pt modelId="{78FFE962-B2B8-4603-A31D-488B7EB4FA34}" type="pres">
      <dgm:prSet presAssocID="{651F71F5-C934-4CAE-96C2-B0A2903370C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CEF8C5-7C49-4009-8FEC-D4CF7E28AC2D}" srcId="{55E42597-2670-4C36-87E8-13F65251BBDD}" destId="{651F71F5-C934-4CAE-96C2-B0A2903370CC}" srcOrd="0" destOrd="0" parTransId="{7CB421AD-C59A-4976-96DC-D0B94FE4EFAD}" sibTransId="{B82A4EE9-F8E8-4B0E-81CC-2BE32A48D2F2}"/>
    <dgm:cxn modelId="{9923FC93-735E-4587-ABA9-23B9E5492D97}" type="presOf" srcId="{55E42597-2670-4C36-87E8-13F65251BBDD}" destId="{517FBBC3-3392-46DE-B6B7-8833CFFD88EE}" srcOrd="0" destOrd="0" presId="urn:microsoft.com/office/officeart/2005/8/layout/process4"/>
    <dgm:cxn modelId="{7792C37E-6D08-4E61-9736-36DF4F1463E1}" type="presOf" srcId="{4C58B101-23B9-4C81-A1C8-84C6A0801ED0}" destId="{7C4EA276-03C3-4F43-9853-D2ACDC42DDE1}" srcOrd="0" destOrd="0" presId="urn:microsoft.com/office/officeart/2005/8/layout/process4"/>
    <dgm:cxn modelId="{C27EBB9F-5666-474E-89AE-03BBBB095FE6}" type="presOf" srcId="{BB652B0C-A851-4360-8BAB-7332C79B38BC}" destId="{38D8D96A-711C-44BB-8FDA-D70E29C6B8DB}" srcOrd="0" destOrd="0" presId="urn:microsoft.com/office/officeart/2005/8/layout/process4"/>
    <dgm:cxn modelId="{B7498ADF-86BA-4F09-947B-36F2C81458D0}" type="presOf" srcId="{BD2993E4-2201-4C6D-A03B-BDDDBD7EDF94}" destId="{445B1AB6-70BB-43D7-BC9F-4C07F2EFB67E}" srcOrd="0" destOrd="0" presId="urn:microsoft.com/office/officeart/2005/8/layout/process4"/>
    <dgm:cxn modelId="{B2F458A3-7F15-449D-8B2F-8352007E791B}" type="presOf" srcId="{3156DFBE-CC7F-4500-AA35-75DB4B6CC088}" destId="{632639D6-29EF-47E0-A5E0-A2CE93F5B382}" srcOrd="1" destOrd="0" presId="urn:microsoft.com/office/officeart/2005/8/layout/process4"/>
    <dgm:cxn modelId="{C23C713E-3AC1-4D39-A8B9-5EC003851006}" srcId="{3156DFBE-CC7F-4500-AA35-75DB4B6CC088}" destId="{4C58B101-23B9-4C81-A1C8-84C6A0801ED0}" srcOrd="0" destOrd="0" parTransId="{3ACB57C8-E7BF-4AE8-B519-9FAA982D578D}" sibTransId="{B0D6E187-CB7E-432B-AA29-E170EE2A9F73}"/>
    <dgm:cxn modelId="{FD58E561-D490-422A-980E-5C07EB8DCCA6}" srcId="{BB652B0C-A851-4360-8BAB-7332C79B38BC}" destId="{211E1C7C-708F-407C-B00F-C7F66B3FEFDB}" srcOrd="1" destOrd="0" parTransId="{DA542B28-B346-4F61-B733-C708B4C15D06}" sibTransId="{1F20A478-7BB3-4AF1-B5CF-E89EE3A124AD}"/>
    <dgm:cxn modelId="{FEAA4BF0-4901-4AD9-92E1-5E5A14632F60}" srcId="{211E1C7C-708F-407C-B00F-C7F66B3FEFDB}" destId="{6D35B2E7-B647-4F1D-B189-63BF5C540858}" srcOrd="0" destOrd="0" parTransId="{1EC66AE9-C134-480C-A9A3-1509B61952A0}" sibTransId="{6545087B-1BD8-469D-B20D-4EED94CABE9B}"/>
    <dgm:cxn modelId="{E6390247-BE2C-4F04-BA52-504CA3669A10}" type="presOf" srcId="{E0E6BA1A-4B62-46BF-A0EA-7554139C3F7D}" destId="{51D01F61-EBC9-41EE-B255-89DB1BC289F7}" srcOrd="1" destOrd="0" presId="urn:microsoft.com/office/officeart/2005/8/layout/process4"/>
    <dgm:cxn modelId="{45CA35B3-F21D-458B-BBD4-D161D0C5FE34}" type="presOf" srcId="{211E1C7C-708F-407C-B00F-C7F66B3FEFDB}" destId="{F743FD7F-B77E-4AFB-A147-A5051F4D5336}" srcOrd="1" destOrd="0" presId="urn:microsoft.com/office/officeart/2005/8/layout/process4"/>
    <dgm:cxn modelId="{FAEF5A33-0587-424B-85E0-29CAF8258274}" type="presOf" srcId="{6D35B2E7-B647-4F1D-B189-63BF5C540858}" destId="{A3703B92-6318-4F83-8756-B35AFDFD781D}" srcOrd="0" destOrd="0" presId="urn:microsoft.com/office/officeart/2005/8/layout/process4"/>
    <dgm:cxn modelId="{97FFCC3E-1024-4C09-9668-5DB553E5F08F}" srcId="{BB652B0C-A851-4360-8BAB-7332C79B38BC}" destId="{3156DFBE-CC7F-4500-AA35-75DB4B6CC088}" srcOrd="2" destOrd="0" parTransId="{53DA2DFE-5644-42B8-A822-BE827CB84270}" sibTransId="{F9F278DE-94B7-44A8-B0E6-F1C7EC3DAFDB}"/>
    <dgm:cxn modelId="{D6B2F304-8F6B-41DD-AA16-7430CFD183AE}" type="presOf" srcId="{55E42597-2670-4C36-87E8-13F65251BBDD}" destId="{70BE59B0-B739-4FBC-875D-1232AF17897F}" srcOrd="1" destOrd="0" presId="urn:microsoft.com/office/officeart/2005/8/layout/process4"/>
    <dgm:cxn modelId="{AE1D5539-C861-4D9B-B2F2-4B205924DDA4}" type="presOf" srcId="{651F71F5-C934-4CAE-96C2-B0A2903370CC}" destId="{78FFE962-B2B8-4603-A31D-488B7EB4FA34}" srcOrd="0" destOrd="0" presId="urn:microsoft.com/office/officeart/2005/8/layout/process4"/>
    <dgm:cxn modelId="{41ADF1EB-73A8-4942-816D-5A0A6AF409A4}" srcId="{E0E6BA1A-4B62-46BF-A0EA-7554139C3F7D}" destId="{BD2993E4-2201-4C6D-A03B-BDDDBD7EDF94}" srcOrd="0" destOrd="0" parTransId="{A4BBBF58-B917-4CA2-A753-607C1B653131}" sibTransId="{56855272-27A1-4920-A93C-6036B5BBDAC8}"/>
    <dgm:cxn modelId="{08F193D2-D6A4-4249-8129-41592B397592}" type="presOf" srcId="{211E1C7C-708F-407C-B00F-C7F66B3FEFDB}" destId="{83A32E49-B277-45E2-8923-2EA0CC861D73}" srcOrd="0" destOrd="0" presId="urn:microsoft.com/office/officeart/2005/8/layout/process4"/>
    <dgm:cxn modelId="{822441BA-A71C-43CB-9860-81609BE6B816}" type="presOf" srcId="{3156DFBE-CC7F-4500-AA35-75DB4B6CC088}" destId="{7E7486A8-12C7-4FCE-9EC2-EC14F6F14872}" srcOrd="0" destOrd="0" presId="urn:microsoft.com/office/officeart/2005/8/layout/process4"/>
    <dgm:cxn modelId="{521B6EDB-5381-4F28-AC93-CA56683AF282}" srcId="{BB652B0C-A851-4360-8BAB-7332C79B38BC}" destId="{E0E6BA1A-4B62-46BF-A0EA-7554139C3F7D}" srcOrd="3" destOrd="0" parTransId="{2C4BF312-1341-4B1F-9D65-705EC811A230}" sibTransId="{5CE7B2CF-ACAA-4E06-9B7A-119035754B34}"/>
    <dgm:cxn modelId="{B2B435C3-A40D-4485-A44C-A87EBC733234}" type="presOf" srcId="{E0E6BA1A-4B62-46BF-A0EA-7554139C3F7D}" destId="{F415896C-B973-4E10-8710-7163B62A8A97}" srcOrd="0" destOrd="0" presId="urn:microsoft.com/office/officeart/2005/8/layout/process4"/>
    <dgm:cxn modelId="{B25B165D-BC42-48CC-99BF-FDE7A3FC081C}" srcId="{BB652B0C-A851-4360-8BAB-7332C79B38BC}" destId="{55E42597-2670-4C36-87E8-13F65251BBDD}" srcOrd="0" destOrd="0" parTransId="{0E2F4B99-3316-40EB-B7BF-3C5D9F439876}" sibTransId="{6AB519E8-C635-45D3-B002-9E0C5D6E784D}"/>
    <dgm:cxn modelId="{C1ABD068-AB96-48DC-ABE9-A2E68A3F11F8}" type="presParOf" srcId="{38D8D96A-711C-44BB-8FDA-D70E29C6B8DB}" destId="{D4CC9F38-F6CA-44C2-8CD8-6227780C1755}" srcOrd="0" destOrd="0" presId="urn:microsoft.com/office/officeart/2005/8/layout/process4"/>
    <dgm:cxn modelId="{D84D9B9D-B2C6-4E56-B571-692DD1A989DA}" type="presParOf" srcId="{D4CC9F38-F6CA-44C2-8CD8-6227780C1755}" destId="{F415896C-B973-4E10-8710-7163B62A8A97}" srcOrd="0" destOrd="0" presId="urn:microsoft.com/office/officeart/2005/8/layout/process4"/>
    <dgm:cxn modelId="{C6115283-CCFB-4AE5-96B0-0EA971CDEC40}" type="presParOf" srcId="{D4CC9F38-F6CA-44C2-8CD8-6227780C1755}" destId="{51D01F61-EBC9-41EE-B255-89DB1BC289F7}" srcOrd="1" destOrd="0" presId="urn:microsoft.com/office/officeart/2005/8/layout/process4"/>
    <dgm:cxn modelId="{F4B057BA-55BC-4170-AB0F-5041D5B3203C}" type="presParOf" srcId="{D4CC9F38-F6CA-44C2-8CD8-6227780C1755}" destId="{90BAC3E3-4047-4D58-8854-0A6170660DB3}" srcOrd="2" destOrd="0" presId="urn:microsoft.com/office/officeart/2005/8/layout/process4"/>
    <dgm:cxn modelId="{4B5F7723-D2CB-4CC7-80B5-DC58C0E6FE75}" type="presParOf" srcId="{90BAC3E3-4047-4D58-8854-0A6170660DB3}" destId="{445B1AB6-70BB-43D7-BC9F-4C07F2EFB67E}" srcOrd="0" destOrd="0" presId="urn:microsoft.com/office/officeart/2005/8/layout/process4"/>
    <dgm:cxn modelId="{2E2E325C-886B-43B0-8B31-4F8296201FBA}" type="presParOf" srcId="{38D8D96A-711C-44BB-8FDA-D70E29C6B8DB}" destId="{878A026F-E8DD-433F-A370-062D37535CDC}" srcOrd="1" destOrd="0" presId="urn:microsoft.com/office/officeart/2005/8/layout/process4"/>
    <dgm:cxn modelId="{971C700C-6D64-49E7-B421-5F3C172460BD}" type="presParOf" srcId="{38D8D96A-711C-44BB-8FDA-D70E29C6B8DB}" destId="{5E7333E9-7F1F-4C61-89F4-F796E80025D5}" srcOrd="2" destOrd="0" presId="urn:microsoft.com/office/officeart/2005/8/layout/process4"/>
    <dgm:cxn modelId="{EFFCAEEE-FFD0-490A-8FBA-18CCB7800BAA}" type="presParOf" srcId="{5E7333E9-7F1F-4C61-89F4-F796E80025D5}" destId="{7E7486A8-12C7-4FCE-9EC2-EC14F6F14872}" srcOrd="0" destOrd="0" presId="urn:microsoft.com/office/officeart/2005/8/layout/process4"/>
    <dgm:cxn modelId="{07385D29-A9E5-4D75-B1BB-470545C2E3CE}" type="presParOf" srcId="{5E7333E9-7F1F-4C61-89F4-F796E80025D5}" destId="{632639D6-29EF-47E0-A5E0-A2CE93F5B382}" srcOrd="1" destOrd="0" presId="urn:microsoft.com/office/officeart/2005/8/layout/process4"/>
    <dgm:cxn modelId="{DDB1C5B7-0190-44E9-B341-8F8665D10FA0}" type="presParOf" srcId="{5E7333E9-7F1F-4C61-89F4-F796E80025D5}" destId="{E6637207-53C0-4EEC-9321-1A9D2E52C888}" srcOrd="2" destOrd="0" presId="urn:microsoft.com/office/officeart/2005/8/layout/process4"/>
    <dgm:cxn modelId="{6840733F-B288-49B8-A9F2-426540F00DB0}" type="presParOf" srcId="{E6637207-53C0-4EEC-9321-1A9D2E52C888}" destId="{7C4EA276-03C3-4F43-9853-D2ACDC42DDE1}" srcOrd="0" destOrd="0" presId="urn:microsoft.com/office/officeart/2005/8/layout/process4"/>
    <dgm:cxn modelId="{F2B3CC0A-D637-4BEB-97D2-774D385E0803}" type="presParOf" srcId="{38D8D96A-711C-44BB-8FDA-D70E29C6B8DB}" destId="{98F18BEA-F323-4652-B155-45F28DC7D489}" srcOrd="3" destOrd="0" presId="urn:microsoft.com/office/officeart/2005/8/layout/process4"/>
    <dgm:cxn modelId="{7301508A-AC5F-4710-B2DD-E92238978AA3}" type="presParOf" srcId="{38D8D96A-711C-44BB-8FDA-D70E29C6B8DB}" destId="{DE7CCD0E-0DD4-4871-A3AD-C96B5C3F7565}" srcOrd="4" destOrd="0" presId="urn:microsoft.com/office/officeart/2005/8/layout/process4"/>
    <dgm:cxn modelId="{484BF1F6-977E-408A-B8F5-BEDEC2A66308}" type="presParOf" srcId="{DE7CCD0E-0DD4-4871-A3AD-C96B5C3F7565}" destId="{83A32E49-B277-45E2-8923-2EA0CC861D73}" srcOrd="0" destOrd="0" presId="urn:microsoft.com/office/officeart/2005/8/layout/process4"/>
    <dgm:cxn modelId="{5058F45B-2F8D-40ED-BEFB-D4230C313E93}" type="presParOf" srcId="{DE7CCD0E-0DD4-4871-A3AD-C96B5C3F7565}" destId="{F743FD7F-B77E-4AFB-A147-A5051F4D5336}" srcOrd="1" destOrd="0" presId="urn:microsoft.com/office/officeart/2005/8/layout/process4"/>
    <dgm:cxn modelId="{F6935D9E-C947-4760-B526-478DC7922CAA}" type="presParOf" srcId="{DE7CCD0E-0DD4-4871-A3AD-C96B5C3F7565}" destId="{19225FBF-F612-4C40-AA36-05C2FA1CC7B8}" srcOrd="2" destOrd="0" presId="urn:microsoft.com/office/officeart/2005/8/layout/process4"/>
    <dgm:cxn modelId="{B978A76A-A468-4DDE-A465-F3965F7F1546}" type="presParOf" srcId="{19225FBF-F612-4C40-AA36-05C2FA1CC7B8}" destId="{A3703B92-6318-4F83-8756-B35AFDFD781D}" srcOrd="0" destOrd="0" presId="urn:microsoft.com/office/officeart/2005/8/layout/process4"/>
    <dgm:cxn modelId="{9EAC917A-6EF1-4F8C-9202-A4FA24C6B8F2}" type="presParOf" srcId="{38D8D96A-711C-44BB-8FDA-D70E29C6B8DB}" destId="{47D57B5E-562A-4C19-8848-76E5D65AA1E0}" srcOrd="5" destOrd="0" presId="urn:microsoft.com/office/officeart/2005/8/layout/process4"/>
    <dgm:cxn modelId="{D2585386-398D-44B9-846A-BE244F4011CF}" type="presParOf" srcId="{38D8D96A-711C-44BB-8FDA-D70E29C6B8DB}" destId="{E99B2D62-A827-498E-8970-8A0BADDED31A}" srcOrd="6" destOrd="0" presId="urn:microsoft.com/office/officeart/2005/8/layout/process4"/>
    <dgm:cxn modelId="{275127B3-9A20-448D-8CC6-0CDBFAC6E784}" type="presParOf" srcId="{E99B2D62-A827-498E-8970-8A0BADDED31A}" destId="{517FBBC3-3392-46DE-B6B7-8833CFFD88EE}" srcOrd="0" destOrd="0" presId="urn:microsoft.com/office/officeart/2005/8/layout/process4"/>
    <dgm:cxn modelId="{DB6C08A3-898A-4CE4-AAE6-64960D499DD4}" type="presParOf" srcId="{E99B2D62-A827-498E-8970-8A0BADDED31A}" destId="{70BE59B0-B739-4FBC-875D-1232AF17897F}" srcOrd="1" destOrd="0" presId="urn:microsoft.com/office/officeart/2005/8/layout/process4"/>
    <dgm:cxn modelId="{C3CD665D-5E9E-4329-9B26-51A9382FC2F0}" type="presParOf" srcId="{E99B2D62-A827-498E-8970-8A0BADDED31A}" destId="{21625C9E-7108-43FF-9DFF-E99A2B9CB520}" srcOrd="2" destOrd="0" presId="urn:microsoft.com/office/officeart/2005/8/layout/process4"/>
    <dgm:cxn modelId="{180CAED6-758D-42C4-99DC-FE01C7647BDD}" type="presParOf" srcId="{21625C9E-7108-43FF-9DFF-E99A2B9CB520}" destId="{78FFE962-B2B8-4603-A31D-488B7EB4FA3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4B002-DDFA-4223-BDC1-492C5F484686}">
      <dsp:nvSpPr>
        <dsp:cNvPr id="0" name=""/>
        <dsp:cNvSpPr/>
      </dsp:nvSpPr>
      <dsp:spPr>
        <a:xfrm>
          <a:off x="1590898" y="32908"/>
          <a:ext cx="5387154" cy="5387154"/>
        </a:xfrm>
        <a:prstGeom prst="circularArrow">
          <a:avLst>
            <a:gd name="adj1" fmla="val 5274"/>
            <a:gd name="adj2" fmla="val 312630"/>
            <a:gd name="adj3" fmla="val 14222772"/>
            <a:gd name="adj4" fmla="val 17130155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3F7D0-F25E-4028-A1B1-1E70A2E4F7BD}">
      <dsp:nvSpPr>
        <dsp:cNvPr id="0" name=""/>
        <dsp:cNvSpPr/>
      </dsp:nvSpPr>
      <dsp:spPr>
        <a:xfrm>
          <a:off x="3257289" y="275733"/>
          <a:ext cx="2054372" cy="5544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Analysis</a:t>
          </a:r>
          <a:endParaRPr lang="en-US" sz="1600" kern="1200" dirty="0"/>
        </a:p>
      </dsp:txBody>
      <dsp:txXfrm>
        <a:off x="3284357" y="302801"/>
        <a:ext cx="2000236" cy="500359"/>
      </dsp:txXfrm>
    </dsp:sp>
    <dsp:sp modelId="{34241A33-E723-46C8-9DB0-3D9C795B5442}">
      <dsp:nvSpPr>
        <dsp:cNvPr id="0" name=""/>
        <dsp:cNvSpPr/>
      </dsp:nvSpPr>
      <dsp:spPr>
        <a:xfrm>
          <a:off x="5149952" y="1406915"/>
          <a:ext cx="2054372" cy="4775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Design</a:t>
          </a:r>
          <a:endParaRPr lang="en-US" sz="1600" kern="1200" dirty="0"/>
        </a:p>
      </dsp:txBody>
      <dsp:txXfrm>
        <a:off x="5173266" y="1430229"/>
        <a:ext cx="2007744" cy="430962"/>
      </dsp:txXfrm>
    </dsp:sp>
    <dsp:sp modelId="{8A36A88F-01BF-448D-81E5-AFBA1C2B1359}">
      <dsp:nvSpPr>
        <dsp:cNvPr id="0" name=""/>
        <dsp:cNvSpPr/>
      </dsp:nvSpPr>
      <dsp:spPr>
        <a:xfrm>
          <a:off x="5149952" y="3629886"/>
          <a:ext cx="2054372" cy="4025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Implementation</a:t>
          </a:r>
          <a:endParaRPr lang="en-US" sz="1600" kern="1200" dirty="0"/>
        </a:p>
      </dsp:txBody>
      <dsp:txXfrm>
        <a:off x="5169604" y="3649538"/>
        <a:ext cx="2015068" cy="363260"/>
      </dsp:txXfrm>
    </dsp:sp>
    <dsp:sp modelId="{76336301-5E70-4ED2-A1D8-6BCB086538A3}">
      <dsp:nvSpPr>
        <dsp:cNvPr id="0" name=""/>
        <dsp:cNvSpPr/>
      </dsp:nvSpPr>
      <dsp:spPr>
        <a:xfrm>
          <a:off x="3257289" y="4722928"/>
          <a:ext cx="2054372" cy="40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Testing</a:t>
          </a:r>
          <a:endParaRPr lang="en-US" sz="1600" kern="1200" dirty="0"/>
        </a:p>
      </dsp:txBody>
      <dsp:txXfrm>
        <a:off x="3276910" y="4742549"/>
        <a:ext cx="2015130" cy="362696"/>
      </dsp:txXfrm>
    </dsp:sp>
    <dsp:sp modelId="{7BEBFB2B-C429-44FE-A9BF-4C2C9BAFF06E}">
      <dsp:nvSpPr>
        <dsp:cNvPr id="0" name=""/>
        <dsp:cNvSpPr/>
      </dsp:nvSpPr>
      <dsp:spPr>
        <a:xfrm>
          <a:off x="1364627" y="3629886"/>
          <a:ext cx="2054372" cy="4025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Documentation</a:t>
          </a:r>
          <a:endParaRPr lang="en-US" sz="1600" kern="1200" dirty="0"/>
        </a:p>
      </dsp:txBody>
      <dsp:txXfrm>
        <a:off x="1384279" y="3649538"/>
        <a:ext cx="2015068" cy="363260"/>
      </dsp:txXfrm>
    </dsp:sp>
    <dsp:sp modelId="{3C940036-83C0-4EBF-B476-5708BE1A1D2D}">
      <dsp:nvSpPr>
        <dsp:cNvPr id="0" name=""/>
        <dsp:cNvSpPr/>
      </dsp:nvSpPr>
      <dsp:spPr>
        <a:xfrm>
          <a:off x="1364627" y="1419210"/>
          <a:ext cx="2054372" cy="452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Evaluation</a:t>
          </a:r>
          <a:endParaRPr lang="en-US" sz="1600" kern="1200" dirty="0"/>
        </a:p>
      </dsp:txBody>
      <dsp:txXfrm>
        <a:off x="1386741" y="1441324"/>
        <a:ext cx="2010144" cy="4087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01F61-EBC9-41EE-B255-89DB1BC289F7}">
      <dsp:nvSpPr>
        <dsp:cNvPr id="0" name=""/>
        <dsp:cNvSpPr/>
      </dsp:nvSpPr>
      <dsp:spPr>
        <a:xfrm>
          <a:off x="0" y="3333360"/>
          <a:ext cx="6096000" cy="7292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Documentation</a:t>
          </a:r>
          <a:endParaRPr lang="en-US" sz="1300" kern="1200" dirty="0"/>
        </a:p>
      </dsp:txBody>
      <dsp:txXfrm>
        <a:off x="0" y="3333360"/>
        <a:ext cx="6096000" cy="393799"/>
      </dsp:txXfrm>
    </dsp:sp>
    <dsp:sp modelId="{445B1AB6-70BB-43D7-BC9F-4C07F2EFB67E}">
      <dsp:nvSpPr>
        <dsp:cNvPr id="0" name=""/>
        <dsp:cNvSpPr/>
      </dsp:nvSpPr>
      <dsp:spPr>
        <a:xfrm>
          <a:off x="0" y="3712574"/>
          <a:ext cx="6096000" cy="3354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Write a user-guide</a:t>
          </a:r>
          <a:endParaRPr lang="en-US" sz="2000" kern="1200" dirty="0"/>
        </a:p>
      </dsp:txBody>
      <dsp:txXfrm>
        <a:off x="0" y="3712574"/>
        <a:ext cx="6096000" cy="335458"/>
      </dsp:txXfrm>
    </dsp:sp>
    <dsp:sp modelId="{632639D6-29EF-47E0-A5E0-A2CE93F5B382}">
      <dsp:nvSpPr>
        <dsp:cNvPr id="0" name=""/>
        <dsp:cNvSpPr/>
      </dsp:nvSpPr>
      <dsp:spPr>
        <a:xfrm rot="10800000">
          <a:off x="0" y="2222700"/>
          <a:ext cx="6096000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Testing</a:t>
          </a:r>
          <a:endParaRPr lang="en-US" sz="1300" kern="1200" dirty="0"/>
        </a:p>
      </dsp:txBody>
      <dsp:txXfrm rot="-10800000">
        <a:off x="0" y="2222700"/>
        <a:ext cx="6096000" cy="393681"/>
      </dsp:txXfrm>
    </dsp:sp>
    <dsp:sp modelId="{7C4EA276-03C3-4F43-9853-D2ACDC42DDE1}">
      <dsp:nvSpPr>
        <dsp:cNvPr id="0" name=""/>
        <dsp:cNvSpPr/>
      </dsp:nvSpPr>
      <dsp:spPr>
        <a:xfrm>
          <a:off x="0" y="2616381"/>
          <a:ext cx="6096000" cy="3353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Make sure it works properly</a:t>
          </a:r>
          <a:endParaRPr lang="en-US" sz="2000" kern="1200" dirty="0"/>
        </a:p>
      </dsp:txBody>
      <dsp:txXfrm>
        <a:off x="0" y="2616381"/>
        <a:ext cx="6096000" cy="335357"/>
      </dsp:txXfrm>
    </dsp:sp>
    <dsp:sp modelId="{F743FD7F-B77E-4AFB-A147-A5051F4D5336}">
      <dsp:nvSpPr>
        <dsp:cNvPr id="0" name=""/>
        <dsp:cNvSpPr/>
      </dsp:nvSpPr>
      <dsp:spPr>
        <a:xfrm rot="10800000">
          <a:off x="0" y="1112041"/>
          <a:ext cx="6096000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Implementation</a:t>
          </a:r>
          <a:endParaRPr lang="en-US" sz="1300" kern="1200" dirty="0"/>
        </a:p>
      </dsp:txBody>
      <dsp:txXfrm rot="-10800000">
        <a:off x="0" y="1112041"/>
        <a:ext cx="6096000" cy="393681"/>
      </dsp:txXfrm>
    </dsp:sp>
    <dsp:sp modelId="{A3703B92-6318-4F83-8756-B35AFDFD781D}">
      <dsp:nvSpPr>
        <dsp:cNvPr id="0" name=""/>
        <dsp:cNvSpPr/>
      </dsp:nvSpPr>
      <dsp:spPr>
        <a:xfrm>
          <a:off x="0" y="1505722"/>
          <a:ext cx="6096000" cy="3353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Create the new computer system</a:t>
          </a:r>
          <a:endParaRPr lang="en-US" sz="2000" kern="1200" dirty="0"/>
        </a:p>
      </dsp:txBody>
      <dsp:txXfrm>
        <a:off x="0" y="1505722"/>
        <a:ext cx="6096000" cy="335357"/>
      </dsp:txXfrm>
    </dsp:sp>
    <dsp:sp modelId="{70BE59B0-B739-4FBC-875D-1232AF17897F}">
      <dsp:nvSpPr>
        <dsp:cNvPr id="0" name=""/>
        <dsp:cNvSpPr/>
      </dsp:nvSpPr>
      <dsp:spPr>
        <a:xfrm rot="10800000">
          <a:off x="0" y="1381"/>
          <a:ext cx="6096000" cy="11215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Design</a:t>
          </a:r>
          <a:endParaRPr lang="en-US" sz="1300" kern="1200" dirty="0"/>
        </a:p>
      </dsp:txBody>
      <dsp:txXfrm rot="-10800000">
        <a:off x="0" y="1381"/>
        <a:ext cx="6096000" cy="393681"/>
      </dsp:txXfrm>
    </dsp:sp>
    <dsp:sp modelId="{78FFE962-B2B8-4603-A31D-488B7EB4FA34}">
      <dsp:nvSpPr>
        <dsp:cNvPr id="0" name=""/>
        <dsp:cNvSpPr/>
      </dsp:nvSpPr>
      <dsp:spPr>
        <a:xfrm>
          <a:off x="0" y="395062"/>
          <a:ext cx="6096000" cy="33535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Create a specification and rough designs</a:t>
          </a:r>
          <a:endParaRPr lang="en-US" sz="2000" kern="1200" dirty="0"/>
        </a:p>
      </dsp:txBody>
      <dsp:txXfrm>
        <a:off x="0" y="395062"/>
        <a:ext cx="6096000" cy="335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7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6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5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96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3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43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4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1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22C8B-824E-448A-8839-CD8090DA0330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642ED-DBB2-4382-82CE-A46159C3E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2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GAMES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67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 and actions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3805" y="1340768"/>
            <a:ext cx="4616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Skills Tutorial 2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7" y="2708920"/>
            <a:ext cx="77057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32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room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3805" y="1340768"/>
            <a:ext cx="4616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Skills Tutorial 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404" y="2592003"/>
            <a:ext cx="5327951" cy="349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00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Timeline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3805" y="1340768"/>
            <a:ext cx="4616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Skills Tutorial 4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20888"/>
            <a:ext cx="76200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-7223" y="5890046"/>
            <a:ext cx="9151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Save project &amp;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create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application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57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GAMES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59632" y="1412776"/>
            <a:ext cx="6400800" cy="175260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7776864" cy="3662541"/>
          </a:xfrm>
          <a:prstGeom prst="rect">
            <a:avLst/>
          </a:prstGeom>
          <a:gradFill>
            <a:gsLst>
              <a:gs pos="14000">
                <a:schemeClr val="dk1">
                  <a:tint val="50000"/>
                  <a:satMod val="300000"/>
                  <a:alpha val="49000"/>
                </a:schemeClr>
              </a:gs>
              <a:gs pos="77000">
                <a:schemeClr val="dk1">
                  <a:tint val="37000"/>
                  <a:satMod val="300000"/>
                  <a:lumMod val="95000"/>
                  <a:lumOff val="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Evaluate a computer game and suggest how it can be improved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design for a computer game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computer game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and then make changes to your computer game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user guide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7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GAMES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1399525"/>
            <a:ext cx="3100529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2D</a:t>
            </a:r>
            <a:endParaRPr lang="en-US" sz="199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0112" y="1389980"/>
            <a:ext cx="3100529" cy="315471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3D</a:t>
            </a:r>
            <a:endParaRPr lang="en-US" sz="199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76056" y="4221088"/>
            <a:ext cx="2736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Consoles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60931" y="4221088"/>
            <a:ext cx="222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Mobile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3603" y="5301208"/>
            <a:ext cx="3056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Computer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16625" y="5144418"/>
            <a:ext cx="21037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Nintendo </a:t>
            </a:r>
            <a:r>
              <a:rPr lang="en-US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wii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50462" y="5501263"/>
            <a:ext cx="9244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Xbox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80109" y="5962928"/>
            <a:ext cx="18689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PlayStation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805" y="5039598"/>
            <a:ext cx="14839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Platform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0280" y="5562818"/>
            <a:ext cx="10949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Levels</a:t>
            </a:r>
            <a:endParaRPr lang="en-US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121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 rot="19196762">
            <a:off x="-6972" y="2775154"/>
            <a:ext cx="4123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Programmers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275856" y="3236819"/>
            <a:ext cx="5040560" cy="292848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Instructions</a:t>
            </a:r>
          </a:p>
          <a:p>
            <a:pPr algn="ctr"/>
            <a:r>
              <a:rPr lang="en-US" sz="3200" dirty="0" smtClean="0"/>
              <a:t>Rules</a:t>
            </a:r>
          </a:p>
          <a:p>
            <a:pPr algn="ctr"/>
            <a:r>
              <a:rPr lang="en-US" sz="3200" dirty="0" smtClean="0"/>
              <a:t>If</a:t>
            </a:r>
          </a:p>
          <a:p>
            <a:pPr algn="ctr"/>
            <a:r>
              <a:rPr lang="en-US" sz="3200" dirty="0" smtClean="0"/>
              <a:t>Steps or stages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74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system life cycle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36071394"/>
              </p:ext>
            </p:extLst>
          </p:nvPr>
        </p:nvGraphicFramePr>
        <p:xfrm>
          <a:off x="323528" y="1268760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574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 cycle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818463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574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digger game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3728" y="2018457"/>
            <a:ext cx="4616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Skills Tutorial 1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39552" y="3140968"/>
            <a:ext cx="8136904" cy="331236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Sprites</a:t>
            </a:r>
            <a:r>
              <a:rPr lang="en-US" sz="2400" dirty="0" smtClean="0"/>
              <a:t>: Basically an image displayed on the screen</a:t>
            </a:r>
          </a:p>
          <a:p>
            <a:pPr algn="ctr"/>
            <a:r>
              <a:rPr lang="en-US" sz="2400" b="1" dirty="0" smtClean="0"/>
              <a:t>Sounds</a:t>
            </a:r>
            <a:r>
              <a:rPr lang="en-US" sz="2400" dirty="0" smtClean="0"/>
              <a:t>: Sounds playing when things happen in the game</a:t>
            </a:r>
          </a:p>
          <a:p>
            <a:pPr algn="ctr"/>
            <a:r>
              <a:rPr lang="en-US" sz="2400" b="1" dirty="0" smtClean="0"/>
              <a:t>Timelines</a:t>
            </a:r>
            <a:r>
              <a:rPr lang="en-US" sz="2400" dirty="0" smtClean="0"/>
              <a:t>: Certain events happen at certain times</a:t>
            </a:r>
          </a:p>
          <a:p>
            <a:pPr algn="ctr"/>
            <a:r>
              <a:rPr lang="en-US" sz="2400" b="1" dirty="0" smtClean="0"/>
              <a:t>Objects</a:t>
            </a:r>
            <a:r>
              <a:rPr lang="en-US" sz="2400" dirty="0" smtClean="0"/>
              <a:t>: Things used in the game</a:t>
            </a:r>
          </a:p>
          <a:p>
            <a:pPr algn="ctr"/>
            <a:r>
              <a:rPr lang="en-US" sz="2400" b="1" dirty="0" smtClean="0"/>
              <a:t>Rooms</a:t>
            </a:r>
            <a:r>
              <a:rPr lang="en-US" sz="2400" dirty="0" smtClean="0"/>
              <a:t>: Space created on the screen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86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GAMES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77" y="1700808"/>
            <a:ext cx="74009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3635896" y="3140968"/>
            <a:ext cx="4104456" cy="1656184"/>
          </a:xfrm>
          <a:prstGeom prst="wedgeRoundRectCallout">
            <a:avLst>
              <a:gd name="adj1" fmla="val -82575"/>
              <a:gd name="adj2" fmla="val -1125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sprite from Resources in the 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sprites, objects &amp; sounds 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4975"/>
            <a:ext cx="70675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80606" y="5373216"/>
            <a:ext cx="599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Save project “GMK”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48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184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COMPUTER GAMES</vt:lpstr>
      <vt:lpstr>COMPUTER GAMES</vt:lpstr>
      <vt:lpstr>COMPUTER GAMES</vt:lpstr>
      <vt:lpstr>Instructions</vt:lpstr>
      <vt:lpstr>The system life cycle</vt:lpstr>
      <vt:lpstr>Life cycle</vt:lpstr>
      <vt:lpstr>The digger game</vt:lpstr>
      <vt:lpstr>COMPUTER GAMES</vt:lpstr>
      <vt:lpstr>Create sprites, objects &amp; sounds </vt:lpstr>
      <vt:lpstr>Events and actions</vt:lpstr>
      <vt:lpstr>Create room</vt:lpstr>
      <vt:lpstr>Timeline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11</cp:revision>
  <dcterms:created xsi:type="dcterms:W3CDTF">2015-03-09T04:18:45Z</dcterms:created>
  <dcterms:modified xsi:type="dcterms:W3CDTF">2015-03-09T07:39:51Z</dcterms:modified>
</cp:coreProperties>
</file>